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894" userDrawn="1">
          <p15:clr>
            <a:srgbClr val="A4A3A4"/>
          </p15:clr>
        </p15:guide>
        <p15:guide id="9" orient="horz" pos="2164" userDrawn="1">
          <p15:clr>
            <a:srgbClr val="A4A3A4"/>
          </p15:clr>
        </p15:guide>
        <p15:guide id="10" pos="5556" userDrawn="1">
          <p15:clr>
            <a:srgbClr val="A4A3A4"/>
          </p15:clr>
        </p15:guide>
        <p15:guide id="11" pos="1542" userDrawn="1">
          <p15:clr>
            <a:srgbClr val="A4A3A4"/>
          </p15:clr>
        </p15:guide>
        <p15:guide id="12" pos="421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56" autoAdjust="0"/>
    <p:restoredTop sz="72727" autoAdjust="0"/>
  </p:normalViewPr>
  <p:slideViewPr>
    <p:cSldViewPr snapToGrid="0">
      <p:cViewPr varScale="1">
        <p:scale>
          <a:sx n="161" d="100"/>
          <a:sy n="161" d="100"/>
        </p:scale>
        <p:origin x="162" y="240"/>
      </p:cViewPr>
      <p:guideLst>
        <p:guide orient="horz" pos="894"/>
        <p:guide orient="horz" pos="2164"/>
        <p:guide pos="5556"/>
        <p:guide pos="1542"/>
        <p:guide pos="4218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2102607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335654"/>
            <a:ext cx="9144000" cy="380784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210467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404666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7646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953217"/>
            <a:ext cx="4188333" cy="2742607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953306"/>
            <a:ext cx="4180392" cy="274251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404666"/>
            <a:ext cx="8508999" cy="329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7646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1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2104674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404666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7646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953217"/>
            <a:ext cx="4188333" cy="2742607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953306"/>
            <a:ext cx="4180392" cy="274251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404666"/>
            <a:ext cx="8508999" cy="3291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76466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35654"/>
            <a:ext cx="8508999" cy="3360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878579"/>
            <a:ext cx="8508999" cy="281724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35654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340191"/>
            <a:ext cx="8508999" cy="281724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1162" y="4186974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337453"/>
            <a:ext cx="4180910" cy="335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337453"/>
            <a:ext cx="4180910" cy="3358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3565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884205"/>
            <a:ext cx="4188333" cy="281162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884294"/>
            <a:ext cx="4180392" cy="281153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335654"/>
            <a:ext cx="4186235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884205"/>
            <a:ext cx="4188333" cy="281162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884294"/>
            <a:ext cx="4180392" cy="281153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38675" y="1335654"/>
            <a:ext cx="4186235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1888103"/>
            <a:ext cx="9144000" cy="325539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1888103"/>
            <a:ext cx="4197858" cy="2807722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1878578"/>
            <a:ext cx="4180392" cy="281724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33565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70745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2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1869052"/>
            <a:ext cx="9144000" cy="3274447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335654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41" userDrawn="1">
          <p15:clr>
            <a:srgbClr val="F26B43"/>
          </p15:clr>
        </p15:guide>
        <p15:guide id="2" orient="horz" pos="2958" userDrawn="1">
          <p15:clr>
            <a:srgbClr val="F26B43"/>
          </p15:clr>
        </p15:guide>
        <p15:guide id="3" pos="5556" userDrawn="1">
          <p15:clr>
            <a:srgbClr val="F26B43"/>
          </p15:clr>
        </p15:guide>
        <p15:guide id="4" pos="204" userDrawn="1">
          <p15:clr>
            <a:srgbClr val="F26B43"/>
          </p15:clr>
        </p15:guide>
        <p15:guide id="5" pos="2880" userDrawn="1">
          <p15:clr>
            <a:srgbClr val="F26B43"/>
          </p15:clr>
        </p15:guide>
        <p15:guide id="6" orient="horz" pos="16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80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80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244F00C7-B870-89AA-6730-97134618296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9" r="847"/>
          <a:stretch/>
        </p:blipFill>
        <p:spPr bwMode="auto">
          <a:xfrm>
            <a:off x="323850" y="7363"/>
            <a:ext cx="4019164" cy="4456497"/>
          </a:xfrm>
          <a:prstGeom prst="rect">
            <a:avLst/>
          </a:prstGeom>
          <a:noFill/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2247610" y="3155475"/>
            <a:ext cx="551432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8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3153134" y="1747854"/>
            <a:ext cx="551432" cy="1286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8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8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 rot="20617145">
            <a:off x="1223117" y="2853792"/>
            <a:ext cx="1022580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" t="26150" r="18738" b="55354"/>
          <a:stretch/>
        </p:blipFill>
        <p:spPr>
          <a:xfrm>
            <a:off x="325957" y="4413959"/>
            <a:ext cx="4017058" cy="72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</Words>
  <Application>Microsoft Office PowerPoint</Application>
  <PresentationFormat>Bildschirmpräsentation (16:9)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Bauer, Markus</cp:lastModifiedBy>
  <cp:revision>186</cp:revision>
  <dcterms:created xsi:type="dcterms:W3CDTF">2020-12-03T09:17:35Z</dcterms:created>
  <dcterms:modified xsi:type="dcterms:W3CDTF">2023-01-26T16:38:35Z</dcterms:modified>
</cp:coreProperties>
</file>